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31"/>
  </p:normalViewPr>
  <p:slideViewPr>
    <p:cSldViewPr snapToGrid="0" snapToObjects="1">
      <p:cViewPr varScale="1">
        <p:scale>
          <a:sx n="74" d="100"/>
          <a:sy n="74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55949-4F31-4B4D-9ED0-68380781DF9B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48B2-C219-3246-8707-7D8DFFB2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8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EECE 5698: Lab 4 Photo Mosaic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69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2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</a:t>
            </a:r>
            <a:r>
              <a:rPr lang="en-US" dirty="0" err="1" smtClean="0"/>
              <a:t>SetTing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760104" cy="3450613"/>
          </a:xfrm>
        </p:spPr>
        <p:txBody>
          <a:bodyPr/>
          <a:lstStyle/>
          <a:p>
            <a:r>
              <a:rPr lang="en-US" dirty="0" smtClean="0"/>
              <a:t>Down sampled images to 300px X 300px</a:t>
            </a:r>
          </a:p>
          <a:p>
            <a:r>
              <a:rPr lang="en-US" dirty="0" smtClean="0"/>
              <a:t>1500 points taken</a:t>
            </a:r>
          </a:p>
          <a:p>
            <a:r>
              <a:rPr lang="en-US" dirty="0" smtClean="0"/>
              <a:t>Broke images up into 3 tiles for feature detection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49706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1344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12032" y="2208362"/>
            <a:ext cx="1362973" cy="219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7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- Montage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740" r="3540" b="2995"/>
          <a:stretch/>
        </p:blipFill>
        <p:spPr>
          <a:xfrm>
            <a:off x="3483511" y="1959879"/>
            <a:ext cx="5539409" cy="36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66" y="964441"/>
            <a:ext cx="9603275" cy="70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Latin American Center – Features</a:t>
            </a:r>
            <a:br>
              <a:rPr lang="en-US" dirty="0" smtClean="0"/>
            </a:br>
            <a:r>
              <a:rPr lang="en-US" sz="2000" dirty="0" smtClean="0"/>
              <a:t>(images down sampled to 300px x 300px)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6" y="2045307"/>
            <a:ext cx="22860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33" y="2069428"/>
            <a:ext cx="2286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20" y="2069428"/>
            <a:ext cx="22860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2069428"/>
            <a:ext cx="2286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87" y="4208078"/>
            <a:ext cx="22860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04" y="4186187"/>
            <a:ext cx="2286000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32" y="4186187"/>
            <a:ext cx="2324746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95" y="4186187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Latin American Center </a:t>
            </a:r>
            <a:r>
              <a:rPr lang="en-US" dirty="0" err="1" smtClean="0"/>
              <a:t>Pano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800" dirty="0" smtClean="0"/>
              <a:t>(</a:t>
            </a:r>
            <a:r>
              <a:rPr lang="en-US" sz="1800" dirty="0"/>
              <a:t>images down sampled to 300px x 300px)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0" t="4143" r="7805" b="10213"/>
          <a:stretch/>
        </p:blipFill>
        <p:spPr>
          <a:xfrm>
            <a:off x="2535231" y="1981245"/>
            <a:ext cx="7435970" cy="37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Cinder Block Wall: Not Enough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34737" r="50211" b="25283"/>
          <a:stretch/>
        </p:blipFill>
        <p:spPr>
          <a:xfrm>
            <a:off x="1173192" y="1984075"/>
            <a:ext cx="5382884" cy="2741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4026" r="1" b="1"/>
          <a:stretch/>
        </p:blipFill>
        <p:spPr>
          <a:xfrm>
            <a:off x="7503220" y="1984075"/>
            <a:ext cx="3425525" cy="4105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5089584"/>
            <a:ext cx="510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3 didn’t have enough features to extract</a:t>
            </a:r>
            <a:r>
              <a:rPr lang="en-US" smtClean="0"/>
              <a:t>, </a:t>
            </a:r>
          </a:p>
          <a:p>
            <a:r>
              <a:rPr lang="en-US" dirty="0" smtClean="0"/>
              <a:t>causing the code to throw an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7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Cinder Block Wall</a:t>
            </a:r>
            <a:br>
              <a:rPr lang="en-US" dirty="0" smtClean="0"/>
            </a:br>
            <a:r>
              <a:rPr lang="en-US" sz="1800" dirty="0"/>
              <a:t>(images down sampled to 300px x 300px)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2878881" cy="34506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 code on a cinder block wall with some more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Saw significant distortions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99" y="1853754"/>
            <a:ext cx="3330564" cy="1124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67933" b="73644"/>
          <a:stretch/>
        </p:blipFill>
        <p:spPr>
          <a:xfrm>
            <a:off x="4784181" y="3558645"/>
            <a:ext cx="6904630" cy="1794293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4" idx="1"/>
          </p:cNvCxnSpPr>
          <p:nvPr/>
        </p:nvCxnSpPr>
        <p:spPr>
          <a:xfrm flipH="1">
            <a:off x="4744528" y="2415896"/>
            <a:ext cx="2345471" cy="110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3"/>
          </p:cNvCxnSpPr>
          <p:nvPr/>
        </p:nvCxnSpPr>
        <p:spPr>
          <a:xfrm>
            <a:off x="10420563" y="2415896"/>
            <a:ext cx="1268248" cy="114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Tromsø</a:t>
            </a:r>
            <a:r>
              <a:rPr lang="en-US" dirty="0" smtClean="0"/>
              <a:t> </a:t>
            </a:r>
            <a:r>
              <a:rPr lang="en-US" dirty="0" err="1" smtClean="0"/>
              <a:t>Pano</a:t>
            </a:r>
            <a:r>
              <a:rPr lang="en-US" dirty="0" smtClean="0"/>
              <a:t> (in Place of campus)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87968"/>
            <a:ext cx="6320766" cy="3756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4324" y="2122098"/>
            <a:ext cx="3571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Played around with included images</a:t>
            </a:r>
          </a:p>
          <a:p>
            <a:endParaRPr lang="en-US" dirty="0"/>
          </a:p>
          <a:p>
            <a:r>
              <a:rPr lang="en-US" dirty="0" smtClean="0"/>
              <a:t>“Goldilocks” overlap amount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Too much overlap, crazy distortions of overall image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Not enough overlap, script is unable to match enough points</a:t>
            </a:r>
          </a:p>
        </p:txBody>
      </p:sp>
    </p:spTree>
    <p:extLst>
      <p:ext uri="{BB962C8B-B14F-4D97-AF65-F5344CB8AC3E}">
        <p14:creationId xmlns:p14="http://schemas.microsoft.com/office/powerpoint/2010/main" val="21081259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105</TotalTime>
  <Words>132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Arial</vt:lpstr>
      <vt:lpstr>Gallery</vt:lpstr>
      <vt:lpstr>EECE 5698: Lab 4 Photo Mosaic</vt:lpstr>
      <vt:lpstr>Calibration</vt:lpstr>
      <vt:lpstr>Feature detection SetTing Summary</vt:lpstr>
      <vt:lpstr>Latin American Center - Montage</vt:lpstr>
      <vt:lpstr>Latin American Center – Features (images down sampled to 300px x 300px)</vt:lpstr>
      <vt:lpstr>Latin American Center Pano  (images down sampled to 300px x 300px)</vt:lpstr>
      <vt:lpstr>Cinder Block Wall: Not Enough Features</vt:lpstr>
      <vt:lpstr>Different Cinder Block Wall (images down sampled to 300px x 300px)</vt:lpstr>
      <vt:lpstr>Tromsø Pano (in Place of campus)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 5698: Lab 4 Photo Mosaic</dc:title>
  <dc:creator>Microsoft Office User</dc:creator>
  <cp:lastModifiedBy>Microsoft Office User</cp:lastModifiedBy>
  <cp:revision>7</cp:revision>
  <dcterms:created xsi:type="dcterms:W3CDTF">2018-03-14T01:55:04Z</dcterms:created>
  <dcterms:modified xsi:type="dcterms:W3CDTF">2018-03-14T03:40:56Z</dcterms:modified>
</cp:coreProperties>
</file>